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Extruded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Solidworks</a:t>
            </a:r>
            <a:r>
              <a:rPr lang="sv-SE" dirty="0"/>
              <a:t>, a </a:t>
            </a:r>
            <a:r>
              <a:rPr lang="sv-SE" dirty="0" err="1"/>
              <a:t>tutorial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524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Extruded</a:t>
            </a:r>
            <a:r>
              <a:rPr lang="sv-SE" dirty="0"/>
              <a:t> boss/</a:t>
            </a:r>
            <a:r>
              <a:rPr lang="sv-SE" dirty="0" err="1"/>
              <a:t>base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Extruded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 is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commonly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as a </a:t>
            </a:r>
            <a:r>
              <a:rPr lang="sv-SE" dirty="0" err="1"/>
              <a:t>constrution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for </a:t>
            </a:r>
            <a:r>
              <a:rPr lang="sv-SE" dirty="0" err="1"/>
              <a:t>making</a:t>
            </a:r>
            <a:r>
              <a:rPr lang="sv-SE" dirty="0"/>
              <a:t> </a:t>
            </a:r>
            <a:r>
              <a:rPr lang="sv-SE" dirty="0" err="1"/>
              <a:t>basic</a:t>
            </a:r>
            <a:r>
              <a:rPr lang="sv-SE" dirty="0"/>
              <a:t> or </a:t>
            </a:r>
            <a:r>
              <a:rPr lang="sv-SE" dirty="0" err="1"/>
              <a:t>complex</a:t>
            </a:r>
            <a:r>
              <a:rPr lang="sv-SE" dirty="0"/>
              <a:t> 3D-models. </a:t>
            </a:r>
          </a:p>
          <a:p>
            <a:r>
              <a:rPr lang="sv-SE" dirty="0"/>
              <a:t>It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all kinds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squares</a:t>
            </a:r>
            <a:r>
              <a:rPr lang="sv-SE" dirty="0"/>
              <a:t>, </a:t>
            </a:r>
            <a:r>
              <a:rPr lang="sv-SE" dirty="0" err="1"/>
              <a:t>cirlcles</a:t>
            </a:r>
            <a:r>
              <a:rPr lang="sv-SE" dirty="0"/>
              <a:t>, </a:t>
            </a:r>
            <a:r>
              <a:rPr lang="sv-SE" dirty="0" err="1"/>
              <a:t>polygones</a:t>
            </a:r>
            <a:r>
              <a:rPr lang="sv-SE" dirty="0"/>
              <a:t>, etc.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freeforms</a:t>
            </a:r>
            <a:r>
              <a:rPr lang="sv-SE" dirty="0"/>
              <a:t>.</a:t>
            </a:r>
          </a:p>
          <a:p>
            <a:r>
              <a:rPr lang="sv-SE" dirty="0"/>
              <a:t>In 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tutorial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learn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operate</a:t>
            </a:r>
            <a:r>
              <a:rPr lang="sv-SE" dirty="0"/>
              <a:t> the </a:t>
            </a:r>
            <a:r>
              <a:rPr lang="sv-SE" dirty="0" err="1"/>
              <a:t>Extruded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Solidworks</a:t>
            </a:r>
            <a:r>
              <a:rPr lang="sv-SE" dirty="0"/>
              <a:t> software. </a:t>
            </a:r>
          </a:p>
          <a:p>
            <a:r>
              <a:rPr lang="sv-SE" dirty="0"/>
              <a:t>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presentation make a </a:t>
            </a:r>
            <a:r>
              <a:rPr lang="sv-SE" dirty="0" err="1"/>
              <a:t>squre</a:t>
            </a:r>
            <a:r>
              <a:rPr lang="sv-SE" dirty="0"/>
              <a:t> 100x100x100 mm.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83" y="4031356"/>
            <a:ext cx="2559349" cy="25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SolidWorks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 by </a:t>
            </a:r>
            <a:r>
              <a:rPr lang="sv-SE" dirty="0" err="1"/>
              <a:t>opening</a:t>
            </a:r>
            <a:r>
              <a:rPr lang="sv-SE" dirty="0"/>
              <a:t> the program </a:t>
            </a:r>
            <a:r>
              <a:rPr lang="sv-SE" dirty="0" err="1"/>
              <a:t>SolidWorks</a:t>
            </a:r>
            <a:r>
              <a:rPr lang="sv-SE" dirty="0"/>
              <a:t>.</a:t>
            </a:r>
          </a:p>
          <a:p>
            <a:r>
              <a:rPr lang="sv-SE" dirty="0" err="1"/>
              <a:t>Open</a:t>
            </a:r>
            <a:r>
              <a:rPr lang="sv-SE" dirty="0"/>
              <a:t> a New Dokument.</a:t>
            </a:r>
          </a:p>
          <a:p>
            <a:r>
              <a:rPr lang="sv-SE" dirty="0" err="1"/>
              <a:t>Click</a:t>
            </a:r>
            <a:r>
              <a:rPr lang="sv-SE" dirty="0"/>
              <a:t> on Part.</a:t>
            </a:r>
          </a:p>
          <a:p>
            <a:r>
              <a:rPr lang="sv-SE" dirty="0"/>
              <a:t>A new </a:t>
            </a:r>
            <a:r>
              <a:rPr lang="sv-SE" dirty="0" err="1"/>
              <a:t>Solidworkspart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711" y="2869035"/>
            <a:ext cx="3597785" cy="27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</a:t>
            </a:r>
            <a:r>
              <a:rPr lang="sv-SE" dirty="0" err="1"/>
              <a:t>your</a:t>
            </a:r>
            <a:r>
              <a:rPr lang="sv-SE" dirty="0"/>
              <a:t> part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290194"/>
            <a:ext cx="7334704" cy="34163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tab</a:t>
            </a:r>
            <a:r>
              <a:rPr lang="sv-SE" dirty="0"/>
              <a:t> Sketch in the </a:t>
            </a:r>
            <a:r>
              <a:rPr lang="sv-SE" dirty="0" err="1"/>
              <a:t>Command</a:t>
            </a:r>
            <a:r>
              <a:rPr lang="sv-SE" dirty="0"/>
              <a:t> Manager toolbar. All sketch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shown</a:t>
            </a:r>
            <a:r>
              <a:rPr lang="sv-SE" dirty="0"/>
              <a:t>. (As the </a:t>
            </a:r>
            <a:r>
              <a:rPr lang="sv-SE" dirty="0" err="1"/>
              <a:t>picture</a:t>
            </a:r>
            <a:r>
              <a:rPr lang="sv-SE" dirty="0"/>
              <a:t> to the right)</a:t>
            </a:r>
          </a:p>
          <a:p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Sketch.</a:t>
            </a:r>
          </a:p>
          <a:p>
            <a:r>
              <a:rPr lang="sv-SE" dirty="0"/>
              <a:t>In </a:t>
            </a:r>
            <a:r>
              <a:rPr lang="sv-SE" dirty="0" err="1"/>
              <a:t>your</a:t>
            </a:r>
            <a:r>
              <a:rPr lang="sv-SE" dirty="0"/>
              <a:t> area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, </a:t>
            </a:r>
            <a:r>
              <a:rPr lang="sv-SE" dirty="0" err="1"/>
              <a:t>three</a:t>
            </a:r>
            <a:r>
              <a:rPr lang="sv-SE" dirty="0"/>
              <a:t> planes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shown</a:t>
            </a:r>
            <a:r>
              <a:rPr lang="sv-SE" dirty="0"/>
              <a:t> as in the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below</a:t>
            </a:r>
            <a:r>
              <a:rPr lang="sv-SE" dirty="0"/>
              <a:t>. Front plane, </a:t>
            </a:r>
            <a:r>
              <a:rPr lang="sv-SE" dirty="0" err="1"/>
              <a:t>Top</a:t>
            </a:r>
            <a:r>
              <a:rPr lang="sv-SE" dirty="0"/>
              <a:t> plane and Right plane. Think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as (Front plane) a front </a:t>
            </a:r>
            <a:r>
              <a:rPr lang="sv-SE" dirty="0" err="1"/>
              <a:t>wall</a:t>
            </a:r>
            <a:r>
              <a:rPr lang="sv-SE" dirty="0"/>
              <a:t> in a </a:t>
            </a:r>
            <a:r>
              <a:rPr lang="sv-SE" dirty="0" err="1"/>
              <a:t>room</a:t>
            </a:r>
            <a:r>
              <a:rPr lang="sv-SE" dirty="0"/>
              <a:t>, (</a:t>
            </a:r>
            <a:r>
              <a:rPr lang="sv-SE" dirty="0" err="1"/>
              <a:t>Top</a:t>
            </a:r>
            <a:r>
              <a:rPr lang="sv-SE" dirty="0"/>
              <a:t> plane) the </a:t>
            </a:r>
            <a:r>
              <a:rPr lang="sv-SE" dirty="0" err="1"/>
              <a:t>floor</a:t>
            </a:r>
            <a:r>
              <a:rPr lang="sv-SE" dirty="0"/>
              <a:t> in the </a:t>
            </a:r>
            <a:r>
              <a:rPr lang="sv-SE" dirty="0" err="1"/>
              <a:t>room</a:t>
            </a:r>
            <a:r>
              <a:rPr lang="sv-SE" dirty="0"/>
              <a:t> and (right plane) as the right </a:t>
            </a:r>
            <a:r>
              <a:rPr lang="sv-SE" dirty="0" err="1"/>
              <a:t>wall</a:t>
            </a:r>
            <a:r>
              <a:rPr lang="sv-SE" dirty="0"/>
              <a:t>.</a:t>
            </a:r>
          </a:p>
          <a:p>
            <a:r>
              <a:rPr lang="sv-SE" dirty="0"/>
              <a:t>Pick the plane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by </a:t>
            </a:r>
            <a:r>
              <a:rPr lang="sv-SE" dirty="0" err="1"/>
              <a:t>clicking</a:t>
            </a:r>
            <a:r>
              <a:rPr lang="sv-SE" dirty="0"/>
              <a:t> on it..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553" y="2290194"/>
            <a:ext cx="3530934" cy="435808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20" y="4966283"/>
            <a:ext cx="2184424" cy="18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536388"/>
            <a:ext cx="8761412" cy="3416300"/>
          </a:xfrm>
        </p:spPr>
        <p:txBody>
          <a:bodyPr>
            <a:normAutofit/>
          </a:bodyPr>
          <a:lstStyle/>
          <a:p>
            <a:r>
              <a:rPr lang="sv-SE" dirty="0"/>
              <a:t>I chose the front plane for my </a:t>
            </a:r>
            <a:r>
              <a:rPr lang="sv-SE" dirty="0" err="1"/>
              <a:t>specific</a:t>
            </a:r>
            <a:r>
              <a:rPr lang="sv-SE" dirty="0"/>
              <a:t> part.</a:t>
            </a:r>
          </a:p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drawing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Center </a:t>
            </a:r>
            <a:r>
              <a:rPr lang="sv-SE" dirty="0" err="1"/>
              <a:t>Rectangle</a:t>
            </a:r>
            <a:r>
              <a:rPr lang="sv-SE" dirty="0"/>
              <a:t>. Always </a:t>
            </a:r>
            <a:r>
              <a:rPr lang="sv-SE" dirty="0" err="1"/>
              <a:t>base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on the origo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 area like i </a:t>
            </a:r>
            <a:r>
              <a:rPr lang="sv-SE" dirty="0" err="1"/>
              <a:t>did</a:t>
            </a:r>
            <a:r>
              <a:rPr lang="sv-SE" dirty="0"/>
              <a:t> in the </a:t>
            </a:r>
            <a:r>
              <a:rPr lang="sv-SE" dirty="0" err="1"/>
              <a:t>picture</a:t>
            </a:r>
            <a:r>
              <a:rPr lang="sv-SE" dirty="0"/>
              <a:t>. It </a:t>
            </a:r>
            <a:r>
              <a:rPr lang="sv-SE" dirty="0" err="1"/>
              <a:t>will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is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it in the </a:t>
            </a:r>
            <a:r>
              <a:rPr lang="sv-SE" dirty="0" err="1"/>
              <a:t>next</a:t>
            </a:r>
            <a:r>
              <a:rPr lang="sv-SE" dirty="0"/>
              <a:t> step. And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kan </a:t>
            </a:r>
            <a:r>
              <a:rPr lang="sv-SE" dirty="0" err="1"/>
              <a:t>find</a:t>
            </a:r>
            <a:r>
              <a:rPr lang="sv-SE" dirty="0"/>
              <a:t> the </a:t>
            </a:r>
            <a:r>
              <a:rPr lang="sv-SE" dirty="0" err="1"/>
              <a:t>centre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useful</a:t>
            </a:r>
            <a:r>
              <a:rPr lang="sv-SE" dirty="0"/>
              <a:t>.</a:t>
            </a:r>
          </a:p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the right </a:t>
            </a:r>
            <a:r>
              <a:rPr lang="sv-SE" dirty="0" err="1"/>
              <a:t>measurements</a:t>
            </a:r>
            <a:r>
              <a:rPr lang="sv-SE" dirty="0"/>
              <a:t>. Klick on the </a:t>
            </a:r>
            <a:r>
              <a:rPr lang="sv-SE" dirty="0" err="1"/>
              <a:t>tool</a:t>
            </a:r>
            <a:r>
              <a:rPr lang="sv-SE" dirty="0"/>
              <a:t> Smart </a:t>
            </a:r>
            <a:r>
              <a:rPr lang="sv-SE" dirty="0" err="1"/>
              <a:t>Dimention</a:t>
            </a:r>
            <a:r>
              <a:rPr lang="sv-SE" dirty="0"/>
              <a:t>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measure</a:t>
            </a:r>
            <a:r>
              <a:rPr lang="sv-SE" dirty="0"/>
              <a:t>.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besides</a:t>
            </a:r>
            <a:r>
              <a:rPr lang="sv-SE" dirty="0"/>
              <a:t> the </a:t>
            </a:r>
            <a:r>
              <a:rPr lang="sv-SE" dirty="0" err="1"/>
              <a:t>line</a:t>
            </a:r>
            <a:r>
              <a:rPr lang="sv-SE" dirty="0"/>
              <a:t> and a pop-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show,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the </a:t>
            </a:r>
            <a:r>
              <a:rPr lang="sv-SE" dirty="0" err="1"/>
              <a:t>lenght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part to be.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my </a:t>
            </a:r>
            <a:r>
              <a:rPr lang="sv-SE" dirty="0" err="1"/>
              <a:t>squre</a:t>
            </a:r>
            <a:r>
              <a:rPr lang="sv-SE" dirty="0"/>
              <a:t> 100x100mm. Do the same on the </a:t>
            </a:r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and </a:t>
            </a:r>
            <a:r>
              <a:rPr lang="sv-SE" dirty="0" err="1"/>
              <a:t>change</a:t>
            </a:r>
            <a:r>
              <a:rPr lang="sv-SE" dirty="0"/>
              <a:t> the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height</a:t>
            </a:r>
            <a:r>
              <a:rPr lang="sv-SE" dirty="0"/>
              <a:t>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758" y="2311729"/>
            <a:ext cx="2065832" cy="168865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58" y="4177716"/>
            <a:ext cx="2068041" cy="22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Finishing</a:t>
            </a:r>
            <a:r>
              <a:rPr lang="sv-SE" dirty="0"/>
              <a:t> a 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026096" cy="3416300"/>
          </a:xfrm>
        </p:spPr>
        <p:txBody>
          <a:bodyPr/>
          <a:lstStyle/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looks like the </a:t>
            </a:r>
            <a:r>
              <a:rPr lang="sv-SE" dirty="0" err="1"/>
              <a:t>picture</a:t>
            </a:r>
            <a:r>
              <a:rPr lang="sv-SE" dirty="0"/>
              <a:t> to the right,(all </a:t>
            </a:r>
            <a:r>
              <a:rPr lang="sv-SE" dirty="0" err="1"/>
              <a:t>lines</a:t>
            </a:r>
            <a:r>
              <a:rPr lang="sv-SE" dirty="0"/>
              <a:t> black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sketch is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)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all the </a:t>
            </a:r>
            <a:r>
              <a:rPr lang="sv-SE" dirty="0" err="1"/>
              <a:t>measurements</a:t>
            </a:r>
            <a:r>
              <a:rPr lang="sv-SE" dirty="0"/>
              <a:t> </a:t>
            </a:r>
            <a:r>
              <a:rPr lang="sv-SE" dirty="0" err="1"/>
              <a:t>required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it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is </a:t>
            </a:r>
            <a:r>
              <a:rPr lang="sv-SE" dirty="0" err="1"/>
              <a:t>missing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red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same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twise</a:t>
            </a:r>
            <a:r>
              <a:rPr lang="sv-SE" dirty="0"/>
              <a:t> or </a:t>
            </a:r>
            <a:r>
              <a:rPr lang="sv-SE" dirty="0" err="1"/>
              <a:t>more</a:t>
            </a:r>
            <a:r>
              <a:rPr lang="sv-SE" dirty="0"/>
              <a:t>.</a:t>
            </a:r>
          </a:p>
          <a:p>
            <a:r>
              <a:rPr lang="sv-SE" dirty="0" err="1"/>
              <a:t>Now</a:t>
            </a:r>
            <a:r>
              <a:rPr lang="sv-SE" dirty="0"/>
              <a:t> the Sketch is </a:t>
            </a:r>
            <a:r>
              <a:rPr lang="sv-SE" dirty="0" err="1"/>
              <a:t>done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accept the sketch by </a:t>
            </a:r>
            <a:r>
              <a:rPr lang="sv-SE" dirty="0" err="1"/>
              <a:t>clicking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Exit Sketch.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051" y="2147582"/>
            <a:ext cx="2795511" cy="28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Extruded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449416" cy="34163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tab</a:t>
            </a:r>
            <a:r>
              <a:rPr lang="sv-SE" dirty="0"/>
              <a:t> Features.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</a:t>
            </a:r>
            <a:r>
              <a:rPr lang="sv-SE" dirty="0" err="1"/>
              <a:t>Extruded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 </a:t>
            </a:r>
            <a:r>
              <a:rPr lang="sv-SE" dirty="0" err="1"/>
              <a:t>Generally</a:t>
            </a:r>
            <a:r>
              <a:rPr lang="sv-SE" dirty="0"/>
              <a:t> the part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appear</a:t>
            </a:r>
            <a:r>
              <a:rPr lang="sv-SE" dirty="0"/>
              <a:t> in a 3D-view like the </a:t>
            </a:r>
            <a:r>
              <a:rPr lang="sv-SE" dirty="0" err="1"/>
              <a:t>picture</a:t>
            </a:r>
            <a:r>
              <a:rPr lang="sv-SE" dirty="0"/>
              <a:t> to the right. If not 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lines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sketch.</a:t>
            </a:r>
          </a:p>
          <a:p>
            <a:r>
              <a:rPr lang="sv-SE" dirty="0"/>
              <a:t>In the toolbar to the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the </a:t>
            </a:r>
            <a:r>
              <a:rPr lang="sv-SE" dirty="0" err="1"/>
              <a:t>depth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part. I </a:t>
            </a:r>
            <a:r>
              <a:rPr lang="sv-SE" dirty="0" err="1"/>
              <a:t>wrote</a:t>
            </a:r>
            <a:r>
              <a:rPr lang="sv-SE" dirty="0"/>
              <a:t> 100mm in the D1 (</a:t>
            </a:r>
            <a:r>
              <a:rPr lang="sv-SE" dirty="0" err="1"/>
              <a:t>Direction</a:t>
            </a:r>
            <a:r>
              <a:rPr lang="sv-SE" dirty="0"/>
              <a:t> 1) box. And </a:t>
            </a:r>
            <a:r>
              <a:rPr lang="sv-SE" dirty="0" err="1"/>
              <a:t>then</a:t>
            </a:r>
            <a:r>
              <a:rPr lang="sv-SE" dirty="0"/>
              <a:t> the part </a:t>
            </a:r>
            <a:r>
              <a:rPr lang="sv-SE" dirty="0" err="1"/>
              <a:t>should</a:t>
            </a:r>
            <a:r>
              <a:rPr lang="sv-SE" dirty="0"/>
              <a:t> look like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71" y="2122414"/>
            <a:ext cx="2216635" cy="24370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9" y="4062397"/>
            <a:ext cx="1333850" cy="230801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799" y="4559416"/>
            <a:ext cx="2198623" cy="21616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390701" y="643435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Finished</a:t>
            </a:r>
            <a:r>
              <a:rPr lang="sv-SE" dirty="0"/>
              <a:t> Boss/</a:t>
            </a:r>
            <a:r>
              <a:rPr lang="sv-SE" dirty="0" err="1"/>
              <a:t>Base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491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Continue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part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 order to </a:t>
            </a:r>
            <a:r>
              <a:rPr lang="sv-SE" dirty="0" err="1"/>
              <a:t>continue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part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do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anything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material or </a:t>
            </a:r>
            <a:r>
              <a:rPr lang="sv-SE" dirty="0" err="1"/>
              <a:t>remove</a:t>
            </a:r>
            <a:r>
              <a:rPr lang="sv-SE" dirty="0"/>
              <a:t> material.</a:t>
            </a:r>
          </a:p>
          <a:p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material </a:t>
            </a:r>
            <a:r>
              <a:rPr lang="sv-SE" dirty="0" err="1"/>
              <a:t>you</a:t>
            </a:r>
            <a:r>
              <a:rPr lang="sv-SE" dirty="0"/>
              <a:t> do the same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from the step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a new sketch.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three</a:t>
            </a:r>
            <a:r>
              <a:rPr lang="sv-SE" dirty="0"/>
              <a:t> planes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showed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side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square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material and a sketch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on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. </a:t>
            </a:r>
          </a:p>
          <a:p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luck</a:t>
            </a:r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3736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</TotalTime>
  <Words>634</Words>
  <Application>Microsoft Office PowerPoint</Application>
  <PresentationFormat>Bredbild</PresentationFormat>
  <Paragraphs>32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Jon styrelserum</vt:lpstr>
      <vt:lpstr>Extruded Boss/Base </vt:lpstr>
      <vt:lpstr>Extruded boss/base</vt:lpstr>
      <vt:lpstr>Open SolidWorks</vt:lpstr>
      <vt:lpstr>Sketch your part</vt:lpstr>
      <vt:lpstr>Sketch</vt:lpstr>
      <vt:lpstr>Finishing a Sketch</vt:lpstr>
      <vt:lpstr>Extruded Boss/Base.</vt:lpstr>
      <vt:lpstr>Continue to work on your 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Extruded boss/base</dc:title>
  <dc:creator>Martina Danborg</dc:creator>
  <cp:lastModifiedBy>Martina Danborg</cp:lastModifiedBy>
  <cp:revision>10</cp:revision>
  <dcterms:created xsi:type="dcterms:W3CDTF">2016-12-29T10:31:35Z</dcterms:created>
  <dcterms:modified xsi:type="dcterms:W3CDTF">2017-01-04T17:43:03Z</dcterms:modified>
</cp:coreProperties>
</file>